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49653-9197-4872-A3A3-064DA2AA51CB}" type="datetimeFigureOut">
              <a:rPr lang="pt-PT" smtClean="0"/>
              <a:t>11-04-2013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3F518-8503-4A6E-A806-4478F5D8EAB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49653-9197-4872-A3A3-064DA2AA51CB}" type="datetimeFigureOut">
              <a:rPr lang="pt-PT" smtClean="0"/>
              <a:t>11-04-2013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3F518-8503-4A6E-A806-4478F5D8EAB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49653-9197-4872-A3A3-064DA2AA51CB}" type="datetimeFigureOut">
              <a:rPr lang="pt-PT" smtClean="0"/>
              <a:t>11-04-2013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3F518-8503-4A6E-A806-4478F5D8EAB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49653-9197-4872-A3A3-064DA2AA51CB}" type="datetimeFigureOut">
              <a:rPr lang="pt-PT" smtClean="0"/>
              <a:t>11-04-2013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3F518-8503-4A6E-A806-4478F5D8EAB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49653-9197-4872-A3A3-064DA2AA51CB}" type="datetimeFigureOut">
              <a:rPr lang="pt-PT" smtClean="0"/>
              <a:t>11-04-2013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3F518-8503-4A6E-A806-4478F5D8EAB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49653-9197-4872-A3A3-064DA2AA51CB}" type="datetimeFigureOut">
              <a:rPr lang="pt-PT" smtClean="0"/>
              <a:t>11-04-2013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3F518-8503-4A6E-A806-4478F5D8EAB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49653-9197-4872-A3A3-064DA2AA51CB}" type="datetimeFigureOut">
              <a:rPr lang="pt-PT" smtClean="0"/>
              <a:t>11-04-2013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3F518-8503-4A6E-A806-4478F5D8EAB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49653-9197-4872-A3A3-064DA2AA51CB}" type="datetimeFigureOut">
              <a:rPr lang="pt-PT" smtClean="0"/>
              <a:t>11-04-2013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3F518-8503-4A6E-A806-4478F5D8EAB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49653-9197-4872-A3A3-064DA2AA51CB}" type="datetimeFigureOut">
              <a:rPr lang="pt-PT" smtClean="0"/>
              <a:t>11-04-2013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3F518-8503-4A6E-A806-4478F5D8EAB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49653-9197-4872-A3A3-064DA2AA51CB}" type="datetimeFigureOut">
              <a:rPr lang="pt-PT" smtClean="0"/>
              <a:t>11-04-2013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3F518-8503-4A6E-A806-4478F5D8EAB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49653-9197-4872-A3A3-064DA2AA51CB}" type="datetimeFigureOut">
              <a:rPr lang="pt-PT" smtClean="0"/>
              <a:t>11-04-2013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3F518-8503-4A6E-A806-4478F5D8EAB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49653-9197-4872-A3A3-064DA2AA51CB}" type="datetimeFigureOut">
              <a:rPr lang="pt-PT" smtClean="0"/>
              <a:t>11-04-2013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3F518-8503-4A6E-A806-4478F5D8EAB2}" type="slidenum">
              <a:rPr lang="pt-PT" smtClean="0"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899592" y="620688"/>
            <a:ext cx="734481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600" b="1" dirty="0" smtClean="0"/>
              <a:t>Exercício de Composição</a:t>
            </a:r>
          </a:p>
          <a:p>
            <a:endParaRPr lang="pt-PT" sz="3600" dirty="0"/>
          </a:p>
          <a:p>
            <a:pPr>
              <a:buFont typeface="Arial" pitchFamily="34" charset="0"/>
              <a:buChar char="•"/>
            </a:pPr>
            <a:r>
              <a:rPr lang="pt-PT" sz="3600" dirty="0" smtClean="0"/>
              <a:t>Transformação gráfica:</a:t>
            </a:r>
          </a:p>
          <a:p>
            <a:pPr>
              <a:buFont typeface="Courier New" pitchFamily="49" charset="0"/>
              <a:buChar char="o"/>
            </a:pPr>
            <a:r>
              <a:rPr lang="pt-PT" sz="3600" dirty="0"/>
              <a:t> </a:t>
            </a:r>
            <a:r>
              <a:rPr lang="pt-PT" sz="3600" dirty="0" smtClean="0"/>
              <a:t>1 Ampliação</a:t>
            </a:r>
          </a:p>
          <a:p>
            <a:pPr>
              <a:buFont typeface="Courier New" pitchFamily="49" charset="0"/>
              <a:buChar char="o"/>
            </a:pPr>
            <a:r>
              <a:rPr lang="pt-PT" sz="3600" dirty="0"/>
              <a:t> </a:t>
            </a:r>
            <a:r>
              <a:rPr lang="pt-PT" sz="3600" dirty="0" smtClean="0"/>
              <a:t>1 Rotação</a:t>
            </a:r>
          </a:p>
          <a:p>
            <a:pPr>
              <a:buFont typeface="Courier New" pitchFamily="49" charset="0"/>
              <a:buChar char="o"/>
            </a:pPr>
            <a:r>
              <a:rPr lang="pt-PT" sz="3600" dirty="0" smtClean="0"/>
              <a:t> 2 Simplificação</a:t>
            </a:r>
          </a:p>
          <a:p>
            <a:pPr>
              <a:buFont typeface="Courier New" pitchFamily="49" charset="0"/>
              <a:buChar char="o"/>
            </a:pPr>
            <a:r>
              <a:rPr lang="pt-PT" sz="3600" dirty="0"/>
              <a:t> </a:t>
            </a:r>
            <a:r>
              <a:rPr lang="pt-PT" sz="3600" dirty="0" smtClean="0"/>
              <a:t>1 Distorção</a:t>
            </a:r>
          </a:p>
          <a:p>
            <a:pPr>
              <a:buFont typeface="Courier New" pitchFamily="49" charset="0"/>
              <a:buChar char="o"/>
            </a:pPr>
            <a:r>
              <a:rPr lang="pt-PT" sz="3600" dirty="0"/>
              <a:t> </a:t>
            </a:r>
            <a:r>
              <a:rPr lang="pt-PT" sz="3600" dirty="0" smtClean="0"/>
              <a:t>Sobreposição</a:t>
            </a:r>
          </a:p>
          <a:p>
            <a:pPr>
              <a:buFont typeface="Courier New" pitchFamily="49" charset="0"/>
              <a:buChar char="o"/>
            </a:pPr>
            <a:r>
              <a:rPr lang="pt-PT" sz="3600" dirty="0"/>
              <a:t> </a:t>
            </a:r>
            <a:r>
              <a:rPr lang="pt-PT" sz="3600" dirty="0" smtClean="0"/>
              <a:t>Transparência </a:t>
            </a:r>
            <a:endParaRPr lang="pt-PT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1600" y="620688"/>
            <a:ext cx="36724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/>
              <a:t>Avaliação:</a:t>
            </a:r>
          </a:p>
          <a:p>
            <a:endParaRPr lang="pt-PT" dirty="0"/>
          </a:p>
          <a:p>
            <a:r>
              <a:rPr lang="pt-PT" dirty="0" smtClean="0"/>
              <a:t>Utilização correcta dos suportes e meios actuantes                                            </a:t>
            </a:r>
          </a:p>
          <a:p>
            <a:endParaRPr lang="pt-PT" dirty="0"/>
          </a:p>
          <a:p>
            <a:r>
              <a:rPr lang="pt-PT" dirty="0" smtClean="0"/>
              <a:t>Enquadramento</a:t>
            </a:r>
          </a:p>
          <a:p>
            <a:endParaRPr lang="pt-PT" dirty="0"/>
          </a:p>
          <a:p>
            <a:r>
              <a:rPr lang="pt-PT" dirty="0" smtClean="0"/>
              <a:t>Capacidade de análise e representação de objecto, morfologia geral e proporções</a:t>
            </a:r>
          </a:p>
          <a:p>
            <a:endParaRPr lang="pt-PT" dirty="0"/>
          </a:p>
          <a:p>
            <a:r>
              <a:rPr lang="pt-PT" dirty="0" smtClean="0"/>
              <a:t>Volume, espaço, profundidade, claro/escuro, brilho/opacidade </a:t>
            </a:r>
          </a:p>
          <a:p>
            <a:endParaRPr lang="pt-PT" dirty="0"/>
          </a:p>
          <a:p>
            <a:r>
              <a:rPr lang="pt-PT" dirty="0" smtClean="0"/>
              <a:t>Efeitos de cor, contrastes cromáticos</a:t>
            </a:r>
          </a:p>
          <a:p>
            <a:endParaRPr lang="pt-PT" dirty="0"/>
          </a:p>
          <a:p>
            <a:r>
              <a:rPr lang="pt-PT" dirty="0" smtClean="0"/>
              <a:t>Processos de síntese - Transformação </a:t>
            </a:r>
          </a:p>
          <a:p>
            <a:endParaRPr lang="pt-PT" dirty="0"/>
          </a:p>
          <a:p>
            <a:r>
              <a:rPr lang="pt-PT" dirty="0" smtClean="0"/>
              <a:t>Processos de síntese - Invenção</a:t>
            </a:r>
          </a:p>
          <a:p>
            <a:endParaRPr lang="pt-PT" dirty="0"/>
          </a:p>
        </p:txBody>
      </p:sp>
      <p:sp>
        <p:nvSpPr>
          <p:cNvPr id="3" name="CaixaDeTexto 2"/>
          <p:cNvSpPr txBox="1"/>
          <p:nvPr/>
        </p:nvSpPr>
        <p:spPr>
          <a:xfrm>
            <a:off x="5508104" y="620688"/>
            <a:ext cx="136815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/>
              <a:t>Valores:</a:t>
            </a:r>
          </a:p>
          <a:p>
            <a:endParaRPr lang="pt-PT" dirty="0"/>
          </a:p>
          <a:p>
            <a:endParaRPr lang="pt-PT" dirty="0" smtClean="0"/>
          </a:p>
          <a:p>
            <a:r>
              <a:rPr lang="pt-PT" dirty="0" smtClean="0"/>
              <a:t>10</a:t>
            </a:r>
          </a:p>
          <a:p>
            <a:endParaRPr lang="pt-PT" dirty="0"/>
          </a:p>
          <a:p>
            <a:r>
              <a:rPr lang="pt-PT" dirty="0" smtClean="0"/>
              <a:t>5</a:t>
            </a:r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r>
              <a:rPr lang="pt-PT" dirty="0" smtClean="0"/>
              <a:t>10</a:t>
            </a:r>
          </a:p>
          <a:p>
            <a:endParaRPr lang="pt-PT" dirty="0"/>
          </a:p>
          <a:p>
            <a:endParaRPr lang="pt-PT" dirty="0" smtClean="0"/>
          </a:p>
          <a:p>
            <a:r>
              <a:rPr lang="pt-PT" dirty="0" smtClean="0"/>
              <a:t>15</a:t>
            </a:r>
          </a:p>
          <a:p>
            <a:endParaRPr lang="pt-PT" dirty="0"/>
          </a:p>
          <a:p>
            <a:r>
              <a:rPr lang="pt-PT" dirty="0" smtClean="0"/>
              <a:t>15</a:t>
            </a:r>
          </a:p>
          <a:p>
            <a:endParaRPr lang="pt-PT" dirty="0"/>
          </a:p>
          <a:p>
            <a:r>
              <a:rPr lang="pt-PT" dirty="0" smtClean="0"/>
              <a:t>20</a:t>
            </a:r>
          </a:p>
          <a:p>
            <a:endParaRPr lang="pt-PT" dirty="0"/>
          </a:p>
          <a:p>
            <a:r>
              <a:rPr lang="pt-PT" dirty="0" smtClean="0"/>
              <a:t>25</a:t>
            </a:r>
            <a:endParaRPr lang="pt-PT" dirty="0"/>
          </a:p>
        </p:txBody>
      </p:sp>
      <p:sp>
        <p:nvSpPr>
          <p:cNvPr id="4" name="CaixaDeTexto 3"/>
          <p:cNvSpPr txBox="1"/>
          <p:nvPr/>
        </p:nvSpPr>
        <p:spPr>
          <a:xfrm>
            <a:off x="6876256" y="2852936"/>
            <a:ext cx="12961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400" dirty="0" smtClean="0"/>
              <a:t>100</a:t>
            </a:r>
            <a:endParaRPr lang="pt-PT" sz="4400" dirty="0"/>
          </a:p>
        </p:txBody>
      </p:sp>
      <p:cxnSp>
        <p:nvCxnSpPr>
          <p:cNvPr id="6" name="Conexão recta 5"/>
          <p:cNvCxnSpPr/>
          <p:nvPr/>
        </p:nvCxnSpPr>
        <p:spPr>
          <a:xfrm>
            <a:off x="2699792" y="1628800"/>
            <a:ext cx="26642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xão recta 7"/>
          <p:cNvCxnSpPr/>
          <p:nvPr/>
        </p:nvCxnSpPr>
        <p:spPr>
          <a:xfrm>
            <a:off x="2627784" y="2204864"/>
            <a:ext cx="28083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xão recta 9"/>
          <p:cNvCxnSpPr/>
          <p:nvPr/>
        </p:nvCxnSpPr>
        <p:spPr>
          <a:xfrm>
            <a:off x="2915816" y="3284984"/>
            <a:ext cx="25202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xão recta 11"/>
          <p:cNvCxnSpPr/>
          <p:nvPr/>
        </p:nvCxnSpPr>
        <p:spPr>
          <a:xfrm>
            <a:off x="3995936" y="4149080"/>
            <a:ext cx="15121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xão recta 13"/>
          <p:cNvCxnSpPr/>
          <p:nvPr/>
        </p:nvCxnSpPr>
        <p:spPr>
          <a:xfrm>
            <a:off x="4572000" y="4653136"/>
            <a:ext cx="9361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xão recta 15"/>
          <p:cNvCxnSpPr/>
          <p:nvPr/>
        </p:nvCxnSpPr>
        <p:spPr>
          <a:xfrm>
            <a:off x="4644008" y="5229200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xão recta 17"/>
          <p:cNvCxnSpPr/>
          <p:nvPr/>
        </p:nvCxnSpPr>
        <p:spPr>
          <a:xfrm>
            <a:off x="4067944" y="5805264"/>
            <a:ext cx="13681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79</Words>
  <Application>Microsoft Office PowerPoint</Application>
  <PresentationFormat>Apresentação no Ecrã (4:3)</PresentationFormat>
  <Paragraphs>44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2</vt:i4>
      </vt:variant>
    </vt:vector>
  </HeadingPairs>
  <TitlesOfParts>
    <vt:vector size="3" baseType="lpstr">
      <vt:lpstr>Tema do Office</vt:lpstr>
      <vt:lpstr>Diapositivo 1</vt:lpstr>
      <vt:lpstr>Diapositivo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utilizador</dc:creator>
  <cp:lastModifiedBy>utilizador</cp:lastModifiedBy>
  <cp:revision>3</cp:revision>
  <dcterms:created xsi:type="dcterms:W3CDTF">2013-04-11T12:11:38Z</dcterms:created>
  <dcterms:modified xsi:type="dcterms:W3CDTF">2013-04-11T12:32:55Z</dcterms:modified>
</cp:coreProperties>
</file>